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61" r:id="rId2"/>
    <p:sldId id="362" r:id="rId3"/>
    <p:sldId id="354" r:id="rId4"/>
    <p:sldId id="343" r:id="rId5"/>
    <p:sldId id="356" r:id="rId6"/>
    <p:sldId id="355" r:id="rId7"/>
    <p:sldId id="351" r:id="rId8"/>
    <p:sldId id="360" r:id="rId9"/>
    <p:sldId id="357" r:id="rId10"/>
    <p:sldId id="359" r:id="rId11"/>
    <p:sldId id="358" r:id="rId12"/>
    <p:sldId id="352" r:id="rId13"/>
    <p:sldId id="353" r:id="rId14"/>
    <p:sldId id="337" r:id="rId15"/>
    <p:sldId id="345" r:id="rId16"/>
    <p:sldId id="350" r:id="rId17"/>
    <p:sldId id="349" r:id="rId18"/>
    <p:sldId id="348" r:id="rId19"/>
    <p:sldId id="335" r:id="rId20"/>
    <p:sldId id="336" r:id="rId21"/>
    <p:sldId id="338" r:id="rId22"/>
    <p:sldId id="342" r:id="rId23"/>
    <p:sldId id="346" r:id="rId24"/>
    <p:sldId id="341" r:id="rId25"/>
    <p:sldId id="339" r:id="rId26"/>
    <p:sldId id="340" r:id="rId27"/>
    <p:sldId id="260" r:id="rId28"/>
    <p:sldId id="258" r:id="rId29"/>
    <p:sldId id="259" r:id="rId30"/>
    <p:sldId id="333" r:id="rId31"/>
    <p:sldId id="334" r:id="rId32"/>
    <p:sldId id="298" r:id="rId33"/>
    <p:sldId id="301" r:id="rId34"/>
    <p:sldId id="324" r:id="rId35"/>
    <p:sldId id="328" r:id="rId36"/>
    <p:sldId id="329" r:id="rId37"/>
    <p:sldId id="330" r:id="rId38"/>
    <p:sldId id="331" r:id="rId39"/>
    <p:sldId id="332" r:id="rId40"/>
    <p:sldId id="300" r:id="rId41"/>
    <p:sldId id="303" r:id="rId42"/>
    <p:sldId id="327" r:id="rId43"/>
    <p:sldId id="325" r:id="rId44"/>
    <p:sldId id="326" r:id="rId45"/>
    <p:sldId id="297" r:id="rId46"/>
    <p:sldId id="315" r:id="rId47"/>
    <p:sldId id="317" r:id="rId48"/>
    <p:sldId id="320" r:id="rId49"/>
    <p:sldId id="322" r:id="rId50"/>
    <p:sldId id="323" r:id="rId51"/>
    <p:sldId id="316" r:id="rId52"/>
    <p:sldId id="318" r:id="rId53"/>
    <p:sldId id="321" r:id="rId54"/>
    <p:sldId id="304" r:id="rId55"/>
    <p:sldId id="296" r:id="rId56"/>
    <p:sldId id="302" r:id="rId57"/>
    <p:sldId id="305" r:id="rId58"/>
    <p:sldId id="306" r:id="rId59"/>
    <p:sldId id="311" r:id="rId60"/>
    <p:sldId id="312" r:id="rId61"/>
    <p:sldId id="314" r:id="rId62"/>
    <p:sldId id="279" r:id="rId63"/>
    <p:sldId id="313" r:id="rId64"/>
    <p:sldId id="310" r:id="rId65"/>
    <p:sldId id="308" r:id="rId66"/>
    <p:sldId id="309" r:id="rId67"/>
    <p:sldId id="307" r:id="rId68"/>
    <p:sldId id="292" r:id="rId69"/>
    <p:sldId id="294" r:id="rId70"/>
    <p:sldId id="295" r:id="rId71"/>
    <p:sldId id="291" r:id="rId72"/>
    <p:sldId id="293" r:id="rId73"/>
    <p:sldId id="288" r:id="rId74"/>
    <p:sldId id="286" r:id="rId75"/>
    <p:sldId id="287" r:id="rId76"/>
    <p:sldId id="289" r:id="rId77"/>
    <p:sldId id="290" r:id="rId78"/>
    <p:sldId id="264" r:id="rId79"/>
    <p:sldId id="263" r:id="rId80"/>
    <p:sldId id="265" r:id="rId81"/>
    <p:sldId id="262" r:id="rId82"/>
    <p:sldId id="267" r:id="rId83"/>
    <p:sldId id="268" r:id="rId84"/>
    <p:sldId id="269" r:id="rId85"/>
    <p:sldId id="271" r:id="rId86"/>
    <p:sldId id="272" r:id="rId87"/>
    <p:sldId id="270" r:id="rId88"/>
    <p:sldId id="273" r:id="rId89"/>
    <p:sldId id="274" r:id="rId90"/>
    <p:sldId id="276" r:id="rId91"/>
    <p:sldId id="277" r:id="rId92"/>
    <p:sldId id="278" r:id="rId93"/>
    <p:sldId id="281" r:id="rId94"/>
    <p:sldId id="280" r:id="rId95"/>
    <p:sldId id="284" r:id="rId96"/>
    <p:sldId id="282" r:id="rId97"/>
    <p:sldId id="283" r:id="rId98"/>
    <p:sldId id="2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62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0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0.png"/><Relationship Id="rId10" Type="http://schemas.openxmlformats.org/officeDocument/2006/relationships/image" Target="../media/image288.png"/><Relationship Id="rId4" Type="http://schemas.openxmlformats.org/officeDocument/2006/relationships/image" Target="../media/image283.png"/><Relationship Id="rId9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9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image" Target="../media/image296.png"/><Relationship Id="rId5" Type="http://schemas.openxmlformats.org/officeDocument/2006/relationships/image" Target="../media/image292.png"/><Relationship Id="rId10" Type="http://schemas.openxmlformats.org/officeDocument/2006/relationships/image" Target="../media/image295.png"/><Relationship Id="rId4" Type="http://schemas.openxmlformats.org/officeDocument/2006/relationships/image" Target="../media/image283.png"/><Relationship Id="rId9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6.png"/><Relationship Id="rId10" Type="http://schemas.openxmlformats.org/officeDocument/2006/relationships/image" Target="../media/image302.png"/><Relationship Id="rId4" Type="http://schemas.openxmlformats.org/officeDocument/2006/relationships/image" Target="../media/image291.png"/><Relationship Id="rId9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12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307.png"/><Relationship Id="rId5" Type="http://schemas.openxmlformats.org/officeDocument/2006/relationships/image" Target="../media/image296.png"/><Relationship Id="rId10" Type="http://schemas.openxmlformats.org/officeDocument/2006/relationships/image" Target="../media/image300.png"/><Relationship Id="rId4" Type="http://schemas.openxmlformats.org/officeDocument/2006/relationships/image" Target="../media/image291.png"/><Relationship Id="rId9" Type="http://schemas.openxmlformats.org/officeDocument/2006/relationships/image" Target="../media/image2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34.png"/><Relationship Id="rId18" Type="http://schemas.openxmlformats.org/officeDocument/2006/relationships/image" Target="../media/image338.pn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12" Type="http://schemas.openxmlformats.org/officeDocument/2006/relationships/image" Target="../media/image333.png"/><Relationship Id="rId17" Type="http://schemas.openxmlformats.org/officeDocument/2006/relationships/image" Target="../media/image3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32.png"/><Relationship Id="rId5" Type="http://schemas.openxmlformats.org/officeDocument/2006/relationships/image" Target="../media/image321.png"/><Relationship Id="rId15" Type="http://schemas.openxmlformats.org/officeDocument/2006/relationships/image" Target="../media/image322.png"/><Relationship Id="rId10" Type="http://schemas.openxmlformats.org/officeDocument/2006/relationships/image" Target="../media/image331.png"/><Relationship Id="rId4" Type="http://schemas.openxmlformats.org/officeDocument/2006/relationships/image" Target="../media/image328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0.png"/><Relationship Id="rId7" Type="http://schemas.openxmlformats.org/officeDocument/2006/relationships/image" Target="../media/image320.png"/><Relationship Id="rId12" Type="http://schemas.openxmlformats.org/officeDocument/2006/relationships/image" Target="../media/image34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7.png"/><Relationship Id="rId5" Type="http://schemas.openxmlformats.org/officeDocument/2006/relationships/image" Target="../media/image342.png"/><Relationship Id="rId10" Type="http://schemas.openxmlformats.org/officeDocument/2006/relationships/image" Target="../media/image346.png"/><Relationship Id="rId4" Type="http://schemas.openxmlformats.org/officeDocument/2006/relationships/image" Target="../media/image341.png"/><Relationship Id="rId9" Type="http://schemas.openxmlformats.org/officeDocument/2006/relationships/image" Target="../media/image3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4.png"/><Relationship Id="rId7" Type="http://schemas.openxmlformats.org/officeDocument/2006/relationships/image" Target="../media/image38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3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60.png"/><Relationship Id="rId7" Type="http://schemas.openxmlformats.org/officeDocument/2006/relationships/image" Target="../media/image450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390.png"/><Relationship Id="rId5" Type="http://schemas.openxmlformats.org/officeDocument/2006/relationships/image" Target="../media/image448.png"/><Relationship Id="rId10" Type="http://schemas.openxmlformats.org/officeDocument/2006/relationships/image" Target="../media/image392.png"/><Relationship Id="rId4" Type="http://schemas.openxmlformats.org/officeDocument/2006/relationships/image" Target="../media/image461.png"/><Relationship Id="rId9" Type="http://schemas.openxmlformats.org/officeDocument/2006/relationships/image" Target="../media/image4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73904-E81F-191D-6040-9514165ABDEE}"/>
              </a:ext>
            </a:extLst>
          </p:cNvPr>
          <p:cNvGrpSpPr/>
          <p:nvPr/>
        </p:nvGrpSpPr>
        <p:grpSpPr>
          <a:xfrm>
            <a:off x="5659864" y="3714750"/>
            <a:ext cx="3487772" cy="2784737"/>
            <a:chOff x="5612239" y="3705225"/>
            <a:chExt cx="3487772" cy="278473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A14F261-AE03-6E06-3C83-5B31F2E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239" y="3889891"/>
              <a:ext cx="3487772" cy="260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775100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9ACE34-C650-DFCA-7607-028FA7FA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1151884"/>
            <a:ext cx="3575050" cy="383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2FF60E-D82E-AA46-FCCD-4269613855D4}"/>
              </a:ext>
            </a:extLst>
          </p:cNvPr>
          <p:cNvCxnSpPr/>
          <p:nvPr/>
        </p:nvCxnSpPr>
        <p:spPr>
          <a:xfrm flipH="1">
            <a:off x="3276600" y="2219325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ABB754-A619-CEDE-44F8-7D137A67A31D}"/>
              </a:ext>
            </a:extLst>
          </p:cNvPr>
          <p:cNvCxnSpPr/>
          <p:nvPr/>
        </p:nvCxnSpPr>
        <p:spPr>
          <a:xfrm flipH="1">
            <a:off x="3286125" y="2628900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4170E8-07EA-3B04-6DB3-213090347D1C}"/>
              </a:ext>
            </a:extLst>
          </p:cNvPr>
          <p:cNvSpPr txBox="1"/>
          <p:nvPr/>
        </p:nvSpPr>
        <p:spPr>
          <a:xfrm>
            <a:off x="5827712" y="244423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0.0212 (estimated)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58903-5AC2-F97F-EDB4-87E8B27EA5B2}"/>
              </a:ext>
            </a:extLst>
          </p:cNvPr>
          <p:cNvSpPr txBox="1"/>
          <p:nvPr/>
        </p:nvSpPr>
        <p:spPr>
          <a:xfrm>
            <a:off x="5827712" y="204422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0.0300 (estimated)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978609-72F5-2D19-B0C4-BD1273F50EAF}"/>
              </a:ext>
            </a:extLst>
          </p:cNvPr>
          <p:cNvCxnSpPr/>
          <p:nvPr/>
        </p:nvCxnSpPr>
        <p:spPr>
          <a:xfrm flipH="1">
            <a:off x="3255962" y="2143125"/>
            <a:ext cx="2419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1F6CC9-5130-C42C-9EA3-BD9473C81539}"/>
              </a:ext>
            </a:extLst>
          </p:cNvPr>
          <p:cNvSpPr txBox="1"/>
          <p:nvPr/>
        </p:nvSpPr>
        <p:spPr>
          <a:xfrm>
            <a:off x="5819775" y="1777484"/>
            <a:ext cx="20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0.0313 (estimated)</a:t>
            </a:r>
          </a:p>
        </p:txBody>
      </p:sp>
    </p:spTree>
    <p:extLst>
      <p:ext uri="{BB962C8B-B14F-4D97-AF65-F5344CB8AC3E}">
        <p14:creationId xmlns:p14="http://schemas.microsoft.com/office/powerpoint/2010/main" val="306764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28647</TotalTime>
  <Words>1924</Words>
  <Application>Microsoft Office PowerPoint</Application>
  <PresentationFormat>Widescreen</PresentationFormat>
  <Paragraphs>543</Paragraphs>
  <Slides>98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275</cp:revision>
  <dcterms:created xsi:type="dcterms:W3CDTF">2022-07-26T19:04:22Z</dcterms:created>
  <dcterms:modified xsi:type="dcterms:W3CDTF">2024-03-29T17:44:08Z</dcterms:modified>
</cp:coreProperties>
</file>